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2"/>
  </p:notesMasterIdLst>
  <p:sldIdLst>
    <p:sldId id="256" r:id="rId5"/>
    <p:sldId id="263" r:id="rId6"/>
    <p:sldId id="267" r:id="rId7"/>
    <p:sldId id="269" r:id="rId8"/>
    <p:sldId id="272" r:id="rId9"/>
    <p:sldId id="273" r:id="rId10"/>
    <p:sldId id="268" r:id="rId11"/>
  </p:sldIdLst>
  <p:sldSz cx="12192000" cy="6858000"/>
  <p:notesSz cx="6858000" cy="9144000"/>
  <p:defaultTextStyle>
    <a:defPPr>
      <a:defRPr lang="pt-P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3333"/>
    <a:srgbClr val="FF9609"/>
    <a:srgbClr val="D9D9D9"/>
    <a:srgbClr val="ECECE2"/>
    <a:srgbClr val="ECD5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028" autoAdjust="0"/>
    <p:restoredTop sz="96041" autoAdjust="0"/>
  </p:normalViewPr>
  <p:slideViewPr>
    <p:cSldViewPr snapToGrid="0">
      <p:cViewPr varScale="1">
        <p:scale>
          <a:sx n="69" d="100"/>
          <a:sy n="69" d="100"/>
        </p:scale>
        <p:origin x="780" y="48"/>
      </p:cViewPr>
      <p:guideLst/>
    </p:cSldViewPr>
  </p:slideViewPr>
  <p:outlineViewPr>
    <p:cViewPr>
      <p:scale>
        <a:sx n="33" d="100"/>
        <a:sy n="33" d="100"/>
      </p:scale>
      <p:origin x="0" y="-169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56" d="100"/>
          <a:sy n="56" d="100"/>
        </p:scale>
        <p:origin x="2856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3" name="Marcador de Posição d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021A786-FA70-4206-80FD-230DCAF63FC2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4" name="Marcador de Posição da Imagem do Diapositivo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PT"/>
          </a:p>
        </p:txBody>
      </p:sp>
      <p:sp>
        <p:nvSpPr>
          <p:cNvPr id="5" name="Marcador de Posição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6" name="Marcador de Posição do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PT"/>
          </a:p>
        </p:txBody>
      </p:sp>
      <p:sp>
        <p:nvSpPr>
          <p:cNvPr id="7" name="Marcador de Posição do Número do Diapositivo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F9DC9F-B20A-4B9E-8C6F-20D06C000CEB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5598814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AFB286-464D-4200-B376-6D48AB4075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BA5F26F-E465-4F8E-9DD1-4BC01BF88A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6B2F75BE-47F6-4389-B682-52C039828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695FB28F-6A2C-4912-9AE8-CF21CF4E56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3A9B3788-18FD-4C4A-86B0-A8A3EFE79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1817566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D6F2736-1326-40F7-85AD-97539BCC81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2E0E8CED-521E-4069-A1E4-509427E6CB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435FE54-C869-46DE-A642-8243E7A96D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E64C10BE-7402-4F93-A467-F09C6BAA55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F3838DFF-922E-4B21-904B-BCB509775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705623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4A1D275-0066-4BDB-B58C-AB66069A9C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Texto Vertical 2">
            <a:extLst>
              <a:ext uri="{FF2B5EF4-FFF2-40B4-BE49-F238E27FC236}">
                <a16:creationId xmlns:a16="http://schemas.microsoft.com/office/drawing/2014/main" id="{9BBFBDA9-868E-48FD-AFFD-5309CD1023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A74CC1AD-77D4-4C40-9AA8-3CDBDD4B9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356C0381-F26B-41AF-8592-1E621CFBB3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4A3AFE3A-27D4-4BAF-82C6-75253425A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5369219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C630F56-61FF-453C-AE07-D2F338C08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0D27F2F9-49CE-44A1-B73C-B138C0A280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F7EF7154-ABED-43C6-AB6F-561542F7A7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17B2BEA4-26EA-4E03-9616-EEBC93EA0B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A802D2C7-672C-40DA-AE1D-CC465C1B6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3658114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8FB878-E6F8-4A3C-A068-1ADA0C3E02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FEAAFBA2-9860-499B-803D-7AB62CC2C5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561BD0B6-BF44-4BBB-87FF-AC4261082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41AE0520-9AF7-46E8-8903-CD5C24F007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BF9A7376-60EF-4AEA-A517-FE24580D2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180097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D7543B7-4652-4472-A21E-1919CD03F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445DAE6C-8547-4D6C-8909-0D37288944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3E471978-65BB-4BA5-8FB8-D0EE9A7E5F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86B99C3D-0964-4D9B-9762-D3C65A72E6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9C521A1C-7232-4F5C-AC20-2476A5904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466C1918-BDC1-4AC4-85D7-0521941CA1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81604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D0E783F-D979-41C0-ADBE-80A53ACC0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595ABF30-6574-4AE2-B204-C70FB33ECD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Marcador de Posição de Conteúdo 3">
            <a:extLst>
              <a:ext uri="{FF2B5EF4-FFF2-40B4-BE49-F238E27FC236}">
                <a16:creationId xmlns:a16="http://schemas.microsoft.com/office/drawing/2014/main" id="{C4DE720A-F5E1-4525-854F-C58B3500F6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5" name="Marcador de Posição do Texto 4">
            <a:extLst>
              <a:ext uri="{FF2B5EF4-FFF2-40B4-BE49-F238E27FC236}">
                <a16:creationId xmlns:a16="http://schemas.microsoft.com/office/drawing/2014/main" id="{B4DC76EB-2B99-4689-B39A-9F9B350FA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Marcador de Posição de Conteúdo 5">
            <a:extLst>
              <a:ext uri="{FF2B5EF4-FFF2-40B4-BE49-F238E27FC236}">
                <a16:creationId xmlns:a16="http://schemas.microsoft.com/office/drawing/2014/main" id="{D908EB25-D55D-4EE9-BF64-47417E287C2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7" name="Marcador de Posição da Data 6">
            <a:extLst>
              <a:ext uri="{FF2B5EF4-FFF2-40B4-BE49-F238E27FC236}">
                <a16:creationId xmlns:a16="http://schemas.microsoft.com/office/drawing/2014/main" id="{5AE3FAD3-683C-4CA7-8003-E39E85E90D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8" name="Marcador de Posição do Rodapé 7">
            <a:extLst>
              <a:ext uri="{FF2B5EF4-FFF2-40B4-BE49-F238E27FC236}">
                <a16:creationId xmlns:a16="http://schemas.microsoft.com/office/drawing/2014/main" id="{6C6DA104-7CA3-4B22-8C84-A1966D4EC3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Marcador de Posição do Número do Diapositivo 8">
            <a:extLst>
              <a:ext uri="{FF2B5EF4-FFF2-40B4-BE49-F238E27FC236}">
                <a16:creationId xmlns:a16="http://schemas.microsoft.com/office/drawing/2014/main" id="{E7E25311-10C1-4221-87CB-6EE2DC574C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1345797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4FC005-9703-458E-8434-3F44F679C8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Data 2">
            <a:extLst>
              <a:ext uri="{FF2B5EF4-FFF2-40B4-BE49-F238E27FC236}">
                <a16:creationId xmlns:a16="http://schemas.microsoft.com/office/drawing/2014/main" id="{CF9F26E2-1C61-4398-9772-04AEB9AF5C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4" name="Marcador de Posição do Rodapé 3">
            <a:extLst>
              <a:ext uri="{FF2B5EF4-FFF2-40B4-BE49-F238E27FC236}">
                <a16:creationId xmlns:a16="http://schemas.microsoft.com/office/drawing/2014/main" id="{048552E4-FB9D-4A1A-891E-58A332FE7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Marcador de Posição do Número do Diapositivo 4">
            <a:extLst>
              <a:ext uri="{FF2B5EF4-FFF2-40B4-BE49-F238E27FC236}">
                <a16:creationId xmlns:a16="http://schemas.microsoft.com/office/drawing/2014/main" id="{906FCE0D-BE60-4682-B5CC-9560E8A18B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229337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a Data 1">
            <a:extLst>
              <a:ext uri="{FF2B5EF4-FFF2-40B4-BE49-F238E27FC236}">
                <a16:creationId xmlns:a16="http://schemas.microsoft.com/office/drawing/2014/main" id="{704A794D-5E05-4025-993E-1FC10D2C46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3" name="Marcador de Posição do Rodapé 2">
            <a:extLst>
              <a:ext uri="{FF2B5EF4-FFF2-40B4-BE49-F238E27FC236}">
                <a16:creationId xmlns:a16="http://schemas.microsoft.com/office/drawing/2014/main" id="{62B84E72-A865-4465-82DB-3494C9B76B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Marcador de Posição do Número do Diapositivo 3">
            <a:extLst>
              <a:ext uri="{FF2B5EF4-FFF2-40B4-BE49-F238E27FC236}">
                <a16:creationId xmlns:a16="http://schemas.microsoft.com/office/drawing/2014/main" id="{DD21FF72-FB7D-4430-8BC8-E4F6193B7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6306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2DAAE2-E155-4BAF-96EA-5E2DCDDEF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e Conteúdo 2">
            <a:extLst>
              <a:ext uri="{FF2B5EF4-FFF2-40B4-BE49-F238E27FC236}">
                <a16:creationId xmlns:a16="http://schemas.microsoft.com/office/drawing/2014/main" id="{977D4D34-E8D8-48D5-A3B8-E6D9485724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F6D6FC72-6B98-4F07-BE89-B8A6AE5C3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4DCC6949-217C-4B05-ADFE-B8D575084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B08EAD34-828C-442F-8348-12668104F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0EF3897A-6190-403E-A811-EC50B4C2A4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8985914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DB0D96-051D-4D3C-A028-C38D8596D2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a Imagem 2">
            <a:extLst>
              <a:ext uri="{FF2B5EF4-FFF2-40B4-BE49-F238E27FC236}">
                <a16:creationId xmlns:a16="http://schemas.microsoft.com/office/drawing/2014/main" id="{B948E052-77AA-4A4E-88EB-AD23B1FEAD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PT"/>
          </a:p>
        </p:txBody>
      </p:sp>
      <p:sp>
        <p:nvSpPr>
          <p:cNvPr id="4" name="Marcador de Posição do Texto 3">
            <a:extLst>
              <a:ext uri="{FF2B5EF4-FFF2-40B4-BE49-F238E27FC236}">
                <a16:creationId xmlns:a16="http://schemas.microsoft.com/office/drawing/2014/main" id="{A6004D3C-6142-40AB-A034-8CAC5A57900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Marcador de Posição da Data 4">
            <a:extLst>
              <a:ext uri="{FF2B5EF4-FFF2-40B4-BE49-F238E27FC236}">
                <a16:creationId xmlns:a16="http://schemas.microsoft.com/office/drawing/2014/main" id="{25D11CFD-2B4A-4541-A1DF-0CA9F49E6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6" name="Marcador de Posição do Rodapé 5">
            <a:extLst>
              <a:ext uri="{FF2B5EF4-FFF2-40B4-BE49-F238E27FC236}">
                <a16:creationId xmlns:a16="http://schemas.microsoft.com/office/drawing/2014/main" id="{C2E0762C-A566-41AA-BF19-2CA505D2B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Marcador de Posição do Número do Diapositivo 6">
            <a:extLst>
              <a:ext uri="{FF2B5EF4-FFF2-40B4-BE49-F238E27FC236}">
                <a16:creationId xmlns:a16="http://schemas.microsoft.com/office/drawing/2014/main" id="{59FEC366-CDBA-4308-94D0-0999B4DC13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2330732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Posição do Título 1">
            <a:extLst>
              <a:ext uri="{FF2B5EF4-FFF2-40B4-BE49-F238E27FC236}">
                <a16:creationId xmlns:a16="http://schemas.microsoft.com/office/drawing/2014/main" id="{08BABCE3-5E23-47EB-8CD6-9C489E63D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</a:p>
        </p:txBody>
      </p:sp>
      <p:sp>
        <p:nvSpPr>
          <p:cNvPr id="3" name="Marcador de Posição do Texto 2">
            <a:extLst>
              <a:ext uri="{FF2B5EF4-FFF2-40B4-BE49-F238E27FC236}">
                <a16:creationId xmlns:a16="http://schemas.microsoft.com/office/drawing/2014/main" id="{3BF7FE21-5463-4E01-9690-313B1D17A6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</a:p>
        </p:txBody>
      </p:sp>
      <p:sp>
        <p:nvSpPr>
          <p:cNvPr id="4" name="Marcador de Posição da Data 3">
            <a:extLst>
              <a:ext uri="{FF2B5EF4-FFF2-40B4-BE49-F238E27FC236}">
                <a16:creationId xmlns:a16="http://schemas.microsoft.com/office/drawing/2014/main" id="{357A8DBC-C37D-42C0-8616-DCA4325F71F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8BE57F-8B30-477C-861F-2FBA7FD4551B}" type="datetimeFigureOut">
              <a:rPr lang="pt-PT" smtClean="0"/>
              <a:t>11/07/2020</a:t>
            </a:fld>
            <a:endParaRPr lang="pt-PT"/>
          </a:p>
        </p:txBody>
      </p:sp>
      <p:sp>
        <p:nvSpPr>
          <p:cNvPr id="5" name="Marcador de Posição do Rodapé 4">
            <a:extLst>
              <a:ext uri="{FF2B5EF4-FFF2-40B4-BE49-F238E27FC236}">
                <a16:creationId xmlns:a16="http://schemas.microsoft.com/office/drawing/2014/main" id="{90749C2B-51FE-41C7-9DA5-1611AB7CBC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Marcador de Posição do Número do Diapositivo 5">
            <a:extLst>
              <a:ext uri="{FF2B5EF4-FFF2-40B4-BE49-F238E27FC236}">
                <a16:creationId xmlns:a16="http://schemas.microsoft.com/office/drawing/2014/main" id="{9B4557F4-3BB6-4E92-816B-184A97F412F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4A88E6-508E-4050-BC84-45D0E5732999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2580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P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5FBD6E-43D4-43CF-A6E3-CC9F54422D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6564" y="4748648"/>
            <a:ext cx="6435436" cy="1809084"/>
          </a:xfrm>
          <a:solidFill>
            <a:srgbClr val="D9D9D9">
              <a:alpha val="50196"/>
            </a:srgbClr>
          </a:solidFill>
          <a:ln>
            <a:solidFill>
              <a:srgbClr val="ECECE2"/>
            </a:solidFill>
          </a:ln>
          <a:effectLst>
            <a:softEdge rad="317500"/>
          </a:effectLst>
        </p:spPr>
        <p:txBody>
          <a:bodyPr>
            <a:normAutofit fontScale="90000"/>
            <a:scene3d>
              <a:camera prst="orthographicFront"/>
              <a:lightRig rig="threePt" dir="t"/>
            </a:scene3d>
            <a:sp3d extrusionH="57150">
              <a:bevelT w="38100" h="38100"/>
            </a:sp3d>
          </a:bodyPr>
          <a:lstStyle/>
          <a:p>
            <a:pPr algn="l"/>
            <a:r>
              <a:rPr lang="pt-PT" sz="12800" b="1" dirty="0">
                <a:solidFill>
                  <a:schemeClr val="accent2">
                    <a:lumMod val="7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Bahnschrift SemiBold" panose="020B0502040204020203" pitchFamily="34" charset="0"/>
              </a:rPr>
              <a:t>Tech4You</a:t>
            </a:r>
            <a:endParaRPr lang="pt-PT" sz="3600" b="1" dirty="0">
              <a:solidFill>
                <a:schemeClr val="accent2">
                  <a:lumMod val="75000"/>
                </a:schemeClr>
              </a:solidFill>
              <a:effectLst>
                <a:reflection blurRad="6350" stA="55000" endA="300" endPos="45500" dir="5400000" sy="-100000" algn="bl" rotWithShape="0"/>
              </a:effectLst>
              <a:latin typeface="Bahnschrift SemiBold" panose="020B0502040204020203" pitchFamily="34" charset="0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8E75E6AD-A622-4E82-9232-A0383839D459}"/>
              </a:ext>
            </a:extLst>
          </p:cNvPr>
          <p:cNvSpPr txBox="1"/>
          <p:nvPr/>
        </p:nvSpPr>
        <p:spPr>
          <a:xfrm>
            <a:off x="93522" y="5387855"/>
            <a:ext cx="367838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2800" dirty="0">
                <a:solidFill>
                  <a:schemeClr val="bg1"/>
                </a:solidFill>
                <a:latin typeface="+mj-lt"/>
              </a:rPr>
              <a:t>Francisco Pinto</a:t>
            </a:r>
          </a:p>
          <a:p>
            <a:r>
              <a:rPr lang="pt-PT" sz="2800" dirty="0">
                <a:solidFill>
                  <a:schemeClr val="bg1"/>
                </a:solidFill>
                <a:latin typeface="+mj-lt"/>
              </a:rPr>
              <a:t>Luís Marques</a:t>
            </a:r>
          </a:p>
          <a:p>
            <a:r>
              <a:rPr lang="pt-PT" sz="2800" dirty="0">
                <a:solidFill>
                  <a:schemeClr val="bg1"/>
                </a:solidFill>
                <a:latin typeface="+mj-lt"/>
              </a:rPr>
              <a:t>Luís Teixeira</a:t>
            </a:r>
          </a:p>
        </p:txBody>
      </p:sp>
    </p:spTree>
    <p:extLst>
      <p:ext uri="{BB962C8B-B14F-4D97-AF65-F5344CB8AC3E}">
        <p14:creationId xmlns:p14="http://schemas.microsoft.com/office/powerpoint/2010/main" val="2817582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0" y="0"/>
            <a:ext cx="54000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54000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54000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54000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54000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6" y="336578"/>
            <a:ext cx="318009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 Modelo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2833733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2. BMC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31939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 Produtos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4440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4. Fornecedores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3193950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5. Clientes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4" name="CaixaDeTexto 43">
            <a:extLst>
              <a:ext uri="{FF2B5EF4-FFF2-40B4-BE49-F238E27FC236}">
                <a16:creationId xmlns:a16="http://schemas.microsoft.com/office/drawing/2014/main" id="{A17BB901-D7D2-467B-977E-B5F31FD21F36}"/>
              </a:ext>
            </a:extLst>
          </p:cNvPr>
          <p:cNvSpPr txBox="1"/>
          <p:nvPr/>
        </p:nvSpPr>
        <p:spPr>
          <a:xfrm>
            <a:off x="7162801" y="2826377"/>
            <a:ext cx="49183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7200" dirty="0">
                <a:solidFill>
                  <a:srgbClr val="333333"/>
                </a:solidFill>
                <a:latin typeface="Arial Rounded MT Bold" panose="020F0704030504030204" pitchFamily="34" charset="0"/>
              </a:rPr>
              <a:t>Tópicos</a:t>
            </a:r>
            <a:endParaRPr lang="pt-PT" dirty="0">
              <a:solidFill>
                <a:srgbClr val="333333"/>
              </a:solidFill>
              <a:latin typeface="Arial Rounded MT Bold" panose="020F07040305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3172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-1" y="0"/>
            <a:ext cx="3034145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99752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99752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99752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99752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6" y="336578"/>
            <a:ext cx="27090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 Modelo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686279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686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686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686278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5. 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8" name="Marcador de Posição de Conteúdo 4">
            <a:extLst>
              <a:ext uri="{FF2B5EF4-FFF2-40B4-BE49-F238E27FC236}">
                <a16:creationId xmlns:a16="http://schemas.microsoft.com/office/drawing/2014/main" id="{7F11D2C3-4B09-4AB0-B4BD-E3C93ADEDCB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9" r="1" b="1"/>
          <a:stretch/>
        </p:blipFill>
        <p:spPr>
          <a:xfrm>
            <a:off x="3643745" y="740693"/>
            <a:ext cx="7848742" cy="5376613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869617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-1" y="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2355273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997199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997199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997199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6" y="336578"/>
            <a:ext cx="686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2141007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2. BMC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686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686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>
                <a:solidFill>
                  <a:schemeClr val="bg1"/>
                </a:solidFill>
                <a:latin typeface="Arial Rounded MT Bold" panose="020F0704030504030204" pitchFamily="34" charset="0"/>
              </a:rPr>
              <a:t>4.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686278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13" name="Marcador de Posição de Conteúdo 4" descr="Uma imagem com captura de ecrã&#10;&#10;Descrição gerada automaticamente">
            <a:extLst>
              <a:ext uri="{FF2B5EF4-FFF2-40B4-BE49-F238E27FC236}">
                <a16:creationId xmlns:a16="http://schemas.microsoft.com/office/drawing/2014/main" id="{F7470D62-A136-4525-B92F-F2D8ED41A78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4858"/>
          <a:stretch/>
        </p:blipFill>
        <p:spPr>
          <a:xfrm>
            <a:off x="3241962" y="604723"/>
            <a:ext cx="8238543" cy="5643638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228154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0" y="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340821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7" y="336578"/>
            <a:ext cx="644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644717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>
                <a:solidFill>
                  <a:schemeClr val="bg1"/>
                </a:solidFill>
                <a:latin typeface="Arial Rounded MT Bold" panose="020F0704030504030204" pitchFamily="34" charset="0"/>
              </a:rPr>
              <a:t>2.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319395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 Produtos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6447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644716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>
                <a:solidFill>
                  <a:schemeClr val="bg1"/>
                </a:solidFill>
                <a:latin typeface="Arial Rounded MT Bold" panose="020F0704030504030204" pitchFamily="34" charset="0"/>
              </a:rPr>
              <a:t>5.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" name="Imagem 1" descr="Uma imagem com mesa, sentado, eletrónica, computador&#10;&#10;Descrição gerada automaticamente">
            <a:extLst>
              <a:ext uri="{FF2B5EF4-FFF2-40B4-BE49-F238E27FC236}">
                <a16:creationId xmlns:a16="http://schemas.microsoft.com/office/drawing/2014/main" id="{DE680F69-A310-4FAD-89BC-115A68D8AE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3637" y="797781"/>
            <a:ext cx="2198990" cy="1309621"/>
          </a:xfrm>
          <a:prstGeom prst="rect">
            <a:avLst/>
          </a:prstGeom>
        </p:spPr>
      </p:pic>
      <p:pic>
        <p:nvPicPr>
          <p:cNvPr id="3" name="Imagem 2" descr="Uma imagem com eletrónica, circuito&#10;&#10;Descrição gerada automaticamente">
            <a:extLst>
              <a:ext uri="{FF2B5EF4-FFF2-40B4-BE49-F238E27FC236}">
                <a16:creationId xmlns:a16="http://schemas.microsoft.com/office/drawing/2014/main" id="{5AC3E95F-E434-44BF-BF41-9289CB7A82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9794" y="1066493"/>
            <a:ext cx="2198991" cy="1396243"/>
          </a:xfrm>
          <a:prstGeom prst="rect">
            <a:avLst/>
          </a:prstGeom>
        </p:spPr>
      </p:pic>
      <p:pic>
        <p:nvPicPr>
          <p:cNvPr id="5" name="Imagem 4" descr="Uma imagem com fotografia, relógio, preto, mulher&#10;&#10;Descrição gerada automaticamente">
            <a:extLst>
              <a:ext uri="{FF2B5EF4-FFF2-40B4-BE49-F238E27FC236}">
                <a16:creationId xmlns:a16="http://schemas.microsoft.com/office/drawing/2014/main" id="{1FB26857-5FB7-4294-9EFD-BC6F0C728B5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2049" y="3875251"/>
            <a:ext cx="2622435" cy="1276834"/>
          </a:xfrm>
          <a:prstGeom prst="rect">
            <a:avLst/>
          </a:prstGeom>
        </p:spPr>
      </p:pic>
      <p:pic>
        <p:nvPicPr>
          <p:cNvPr id="6" name="Imagem 5" descr="Uma imagem com eletrónica, circuito, sentado, monitor&#10;&#10;Descrição gerada automaticamente">
            <a:extLst>
              <a:ext uri="{FF2B5EF4-FFF2-40B4-BE49-F238E27FC236}">
                <a16:creationId xmlns:a16="http://schemas.microsoft.com/office/drawing/2014/main" id="{4C718BD0-4F13-4552-A967-8494738E73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3007" y="4394682"/>
            <a:ext cx="1649649" cy="1396825"/>
          </a:xfrm>
          <a:prstGeom prst="rect">
            <a:avLst/>
          </a:prstGeom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07F5B1D9-CC29-4FB6-AB7D-AD1A7B519355}"/>
              </a:ext>
            </a:extLst>
          </p:cNvPr>
          <p:cNvSpPr txBox="1"/>
          <p:nvPr/>
        </p:nvSpPr>
        <p:spPr>
          <a:xfrm>
            <a:off x="4905236" y="2340835"/>
            <a:ext cx="10157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Portáteis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76C7158-18AC-4126-8822-D9D3AFCE9672}"/>
              </a:ext>
            </a:extLst>
          </p:cNvPr>
          <p:cNvSpPr txBox="1"/>
          <p:nvPr/>
        </p:nvSpPr>
        <p:spPr>
          <a:xfrm>
            <a:off x="9170782" y="2795185"/>
            <a:ext cx="7970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RAM´s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F8409B93-C350-4D29-B6FA-6A9A3D563131}"/>
              </a:ext>
            </a:extLst>
          </p:cNvPr>
          <p:cNvSpPr txBox="1"/>
          <p:nvPr/>
        </p:nvSpPr>
        <p:spPr>
          <a:xfrm>
            <a:off x="5660199" y="5223713"/>
            <a:ext cx="15661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Placas Gráficas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30C69DE7-0346-4D59-846B-196D9ADCA861}"/>
              </a:ext>
            </a:extLst>
          </p:cNvPr>
          <p:cNvSpPr txBox="1"/>
          <p:nvPr/>
        </p:nvSpPr>
        <p:spPr>
          <a:xfrm>
            <a:off x="10062186" y="5957520"/>
            <a:ext cx="731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dirty="0"/>
              <a:t>CPU´s</a:t>
            </a:r>
          </a:p>
        </p:txBody>
      </p:sp>
    </p:spTree>
    <p:extLst>
      <p:ext uri="{BB962C8B-B14F-4D97-AF65-F5344CB8AC3E}">
        <p14:creationId xmlns:p14="http://schemas.microsoft.com/office/powerpoint/2010/main" val="32701456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0" y="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4655127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6" y="336578"/>
            <a:ext cx="672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672425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67242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4440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4. Fornecedores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672424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481F136F-9ABF-4670-B7BA-007EC30A76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1420" y="3905341"/>
            <a:ext cx="1772615" cy="1785601"/>
          </a:xfrm>
          <a:prstGeom prst="rect">
            <a:avLst/>
          </a:prstGeom>
        </p:spPr>
      </p:pic>
      <p:pic>
        <p:nvPicPr>
          <p:cNvPr id="3" name="Imagem 2" descr="Uma imagem com prato&#10;&#10;Descrição gerada automaticamente">
            <a:extLst>
              <a:ext uri="{FF2B5EF4-FFF2-40B4-BE49-F238E27FC236}">
                <a16:creationId xmlns:a16="http://schemas.microsoft.com/office/drawing/2014/main" id="{164CB60B-1B3B-4531-BE2E-8225885DDD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56101" y="2341038"/>
            <a:ext cx="2771882" cy="177376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757C1E8E-1476-4CE7-9C68-D1FEB153C92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43142" y="1389912"/>
            <a:ext cx="4267017" cy="1019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7234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6E350B6E-09CB-4820-A7FA-0CFE7336A413}"/>
              </a:ext>
            </a:extLst>
          </p:cNvPr>
          <p:cNvSpPr/>
          <p:nvPr/>
        </p:nvSpPr>
        <p:spPr>
          <a:xfrm>
            <a:off x="0" y="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14" name="Retângulo 13">
            <a:extLst>
              <a:ext uri="{FF2B5EF4-FFF2-40B4-BE49-F238E27FC236}">
                <a16:creationId xmlns:a16="http://schemas.microsoft.com/office/drawing/2014/main" id="{4B3D5DF4-6182-4A91-ADBA-486D0974FEAD}"/>
              </a:ext>
            </a:extLst>
          </p:cNvPr>
          <p:cNvSpPr/>
          <p:nvPr/>
        </p:nvSpPr>
        <p:spPr>
          <a:xfrm>
            <a:off x="0" y="13716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2" name="Retângulo 21">
            <a:extLst>
              <a:ext uri="{FF2B5EF4-FFF2-40B4-BE49-F238E27FC236}">
                <a16:creationId xmlns:a16="http://schemas.microsoft.com/office/drawing/2014/main" id="{BCBA212A-8BF3-4079-BF45-9014EF95E5AE}"/>
              </a:ext>
            </a:extLst>
          </p:cNvPr>
          <p:cNvSpPr/>
          <p:nvPr/>
        </p:nvSpPr>
        <p:spPr>
          <a:xfrm>
            <a:off x="0" y="27432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4" name="Retângulo 23">
            <a:extLst>
              <a:ext uri="{FF2B5EF4-FFF2-40B4-BE49-F238E27FC236}">
                <a16:creationId xmlns:a16="http://schemas.microsoft.com/office/drawing/2014/main" id="{1D7E3CFE-6FEA-49AD-A486-98572B515316}"/>
              </a:ext>
            </a:extLst>
          </p:cNvPr>
          <p:cNvSpPr/>
          <p:nvPr/>
        </p:nvSpPr>
        <p:spPr>
          <a:xfrm>
            <a:off x="0" y="4114800"/>
            <a:ext cx="99720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6" name="Retângulo 25">
            <a:extLst>
              <a:ext uri="{FF2B5EF4-FFF2-40B4-BE49-F238E27FC236}">
                <a16:creationId xmlns:a16="http://schemas.microsoft.com/office/drawing/2014/main" id="{66C3ACAD-64EA-45B4-B203-F4E26F3DEFD6}"/>
              </a:ext>
            </a:extLst>
          </p:cNvPr>
          <p:cNvSpPr/>
          <p:nvPr/>
        </p:nvSpPr>
        <p:spPr>
          <a:xfrm>
            <a:off x="0" y="5491163"/>
            <a:ext cx="3193950" cy="1371600"/>
          </a:xfrm>
          <a:prstGeom prst="rect">
            <a:avLst/>
          </a:prstGeom>
          <a:solidFill>
            <a:srgbClr val="FF9609"/>
          </a:solidFill>
          <a:ln>
            <a:noFill/>
          </a:ln>
          <a:effectLst>
            <a:outerShdw blurRad="107950" dist="12700" dir="5400000" algn="ctr">
              <a:srgbClr val="000000"/>
            </a:outerShdw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sp>
        <p:nvSpPr>
          <p:cNvPr id="27" name="CaixaDeTexto 26">
            <a:extLst>
              <a:ext uri="{FF2B5EF4-FFF2-40B4-BE49-F238E27FC236}">
                <a16:creationId xmlns:a16="http://schemas.microsoft.com/office/drawing/2014/main" id="{59E684B9-5DB0-4102-8CA7-27D889AB0851}"/>
              </a:ext>
            </a:extLst>
          </p:cNvPr>
          <p:cNvSpPr txBox="1"/>
          <p:nvPr/>
        </p:nvSpPr>
        <p:spPr>
          <a:xfrm>
            <a:off x="214266" y="336578"/>
            <a:ext cx="686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1.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9A756D37-6E71-4382-916C-8E039C83B595}"/>
              </a:ext>
            </a:extLst>
          </p:cNvPr>
          <p:cNvSpPr txBox="1"/>
          <p:nvPr/>
        </p:nvSpPr>
        <p:spPr>
          <a:xfrm>
            <a:off x="214266" y="1703262"/>
            <a:ext cx="686279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2.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9B2B23C0-7963-4E4B-9EDE-2A63B6EAFD8E}"/>
              </a:ext>
            </a:extLst>
          </p:cNvPr>
          <p:cNvSpPr txBox="1"/>
          <p:nvPr/>
        </p:nvSpPr>
        <p:spPr>
          <a:xfrm>
            <a:off x="214266" y="3072599"/>
            <a:ext cx="68627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3.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1" name="CaixaDeTexto 40">
            <a:extLst>
              <a:ext uri="{FF2B5EF4-FFF2-40B4-BE49-F238E27FC236}">
                <a16:creationId xmlns:a16="http://schemas.microsoft.com/office/drawing/2014/main" id="{91B6BB32-04EF-4C57-A909-55CB17442596}"/>
              </a:ext>
            </a:extLst>
          </p:cNvPr>
          <p:cNvSpPr txBox="1"/>
          <p:nvPr/>
        </p:nvSpPr>
        <p:spPr>
          <a:xfrm>
            <a:off x="214267" y="4444199"/>
            <a:ext cx="68627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4.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sp>
        <p:nvSpPr>
          <p:cNvPr id="43" name="CaixaDeTexto 42">
            <a:extLst>
              <a:ext uri="{FF2B5EF4-FFF2-40B4-BE49-F238E27FC236}">
                <a16:creationId xmlns:a16="http://schemas.microsoft.com/office/drawing/2014/main" id="{415E2F4A-34D4-4FF2-ABAE-F43B44800B68}"/>
              </a:ext>
            </a:extLst>
          </p:cNvPr>
          <p:cNvSpPr txBox="1"/>
          <p:nvPr/>
        </p:nvSpPr>
        <p:spPr>
          <a:xfrm>
            <a:off x="214267" y="5820562"/>
            <a:ext cx="3193950" cy="712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4000" dirty="0">
                <a:solidFill>
                  <a:schemeClr val="bg1"/>
                </a:solidFill>
                <a:latin typeface="Arial Rounded MT Bold" panose="020F0704030504030204" pitchFamily="34" charset="0"/>
              </a:rPr>
              <a:t>5. Clientes</a:t>
            </a:r>
            <a:endParaRPr lang="pt-PT" sz="1200" dirty="0">
              <a:solidFill>
                <a:schemeClr val="bg1"/>
              </a:solidFill>
              <a:latin typeface="Arial Rounded MT Bold" panose="020F0704030504030204" pitchFamily="34" charset="0"/>
            </a:endParaRPr>
          </a:p>
        </p:txBody>
      </p:sp>
      <p:pic>
        <p:nvPicPr>
          <p:cNvPr id="2" name="Imagem 1" descr="Uma imagem com desenho, símbolo&#10;&#10;Descrição gerada automaticamente">
            <a:extLst>
              <a:ext uri="{FF2B5EF4-FFF2-40B4-BE49-F238E27FC236}">
                <a16:creationId xmlns:a16="http://schemas.microsoft.com/office/drawing/2014/main" id="{A6A0B325-0874-4EFA-938A-37F241956C6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979" y="1782447"/>
            <a:ext cx="4563412" cy="1140853"/>
          </a:xfrm>
          <a:prstGeom prst="rect">
            <a:avLst/>
          </a:prstGeom>
        </p:spPr>
      </p:pic>
      <p:pic>
        <p:nvPicPr>
          <p:cNvPr id="3" name="Imagem 2" descr="Uma imagem com texto, símbolo, computador, desenho&#10;&#10;Descrição gerada automaticamente">
            <a:extLst>
              <a:ext uri="{FF2B5EF4-FFF2-40B4-BE49-F238E27FC236}">
                <a16:creationId xmlns:a16="http://schemas.microsoft.com/office/drawing/2014/main" id="{2F8F6482-D5F3-427B-AFCC-C036C489C06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4479" y="506169"/>
            <a:ext cx="3372150" cy="3372150"/>
          </a:xfrm>
          <a:prstGeom prst="rect">
            <a:avLst/>
          </a:prstGeom>
        </p:spPr>
      </p:pic>
      <p:pic>
        <p:nvPicPr>
          <p:cNvPr id="5" name="Imagem 4" descr="Uma imagem com desenho&#10;&#10;Descrição gerada automaticamente">
            <a:extLst>
              <a:ext uri="{FF2B5EF4-FFF2-40B4-BE49-F238E27FC236}">
                <a16:creationId xmlns:a16="http://schemas.microsoft.com/office/drawing/2014/main" id="{374483AD-ECDF-4FFA-958F-01829DF40F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64335" y="4750973"/>
            <a:ext cx="4456219" cy="1425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7381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37984B24568E734FAF916949BB66F51D" ma:contentTypeVersion="6" ma:contentTypeDescription="Criar um novo documento." ma:contentTypeScope="" ma:versionID="0318295d2e0bcc452363a1573b3fc4c3">
  <xsd:schema xmlns:xsd="http://www.w3.org/2001/XMLSchema" xmlns:xs="http://www.w3.org/2001/XMLSchema" xmlns:p="http://schemas.microsoft.com/office/2006/metadata/properties" xmlns:ns2="354c28fe-eb31-4ea1-af76-e0da34c22094" targetNamespace="http://schemas.microsoft.com/office/2006/metadata/properties" ma:root="true" ma:fieldsID="8f7309a0eec044bf08cdadb35852bee7" ns2:_="">
    <xsd:import namespace="354c28fe-eb31-4ea1-af76-e0da34c22094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54c28fe-eb31-4ea1-af76-e0da34c2209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6B3E089B-A961-41B0-8C36-FB1752F08EA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54c28fe-eb31-4ea1-af76-e0da34c2209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B16ABC4-C97C-4E16-8BF7-65A15554B2BA}">
  <ds:schemaRefs>
    <ds:schemaRef ds:uri="http://schemas.microsoft.com/office/2006/metadata/properties"/>
    <ds:schemaRef ds:uri="http://purl.org/dc/dcmitype/"/>
    <ds:schemaRef ds:uri="354c28fe-eb31-4ea1-af76-e0da34c22094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www.w3.org/XML/1998/namespace"/>
    <ds:schemaRef ds:uri="http://purl.org/dc/terms/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AD561983-6D60-49D4-AF97-78947E0CFEDC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54</TotalTime>
  <Words>87</Words>
  <Application>Microsoft Office PowerPoint</Application>
  <PresentationFormat>Ecrã Panorâmico</PresentationFormat>
  <Paragraphs>39</Paragraphs>
  <Slides>7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7</vt:i4>
      </vt:variant>
    </vt:vector>
  </HeadingPairs>
  <TitlesOfParts>
    <vt:vector size="13" baseType="lpstr">
      <vt:lpstr>Arial</vt:lpstr>
      <vt:lpstr>Arial Rounded MT Bold</vt:lpstr>
      <vt:lpstr>Bahnschrift SemiBold</vt:lpstr>
      <vt:lpstr>Calibri</vt:lpstr>
      <vt:lpstr>Calibri Light</vt:lpstr>
      <vt:lpstr>Tema do Office</vt:lpstr>
      <vt:lpstr>Tech4You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Tech4You</dc:title>
  <dc:creator>Francisco Jose Soares Lamego Pinto</dc:creator>
  <cp:lastModifiedBy>Luís Marques</cp:lastModifiedBy>
  <cp:revision>6</cp:revision>
  <dcterms:created xsi:type="dcterms:W3CDTF">2020-07-09T14:54:43Z</dcterms:created>
  <dcterms:modified xsi:type="dcterms:W3CDTF">2020-07-11T21:44:10Z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0x01010037984B24568E734FAF916949BB66F51D</vt:lpwstr>
  </property>
</Properties>
</file>